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EB59-6BE9-4A2F-A77C-0931BE897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715C9-EDD8-45C9-A5CD-CBA9B1AE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22C7-5A93-494F-84D7-2C1683EC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0C77A-1B1F-44AD-AD3B-20B0D0B4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D941-0BD9-4E5A-B1E9-8CA7573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16C9-77D9-4DFF-B8F4-A469342E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20DB0-9F89-4FDF-85A9-54BEE912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7851-6903-494E-B524-A9AF9038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120CA-8385-402D-9F0D-AD5C649B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50FFF-89B1-4A25-92E6-FAFE4763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D4E9A-CB6E-48CA-A7F2-06CA0B377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A4647-AFEA-4760-A3E1-6E8CE1F2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0E4D6-0E2C-4D18-9031-9E884484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1D807-643A-4C5B-A1CA-B53FAA5A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23C40-BB41-4E61-BFBE-0D0AF693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7F9F-1484-4F06-BDF2-F62FCD72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E188-5C33-4A9C-9CE4-093D2C1F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453CE-FF60-4A40-901E-134419D1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D86C3-7676-490C-84AA-6BB2AF50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926B1-3644-4792-9129-E3C83799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A019-5ACA-4CE8-BF7A-B8C00CCB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6963-3F4D-4461-9665-139A4E84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256E8-040F-4404-BFA7-BF8113EB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7A719-CF3F-4CBF-A95D-D9AD4A7F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BBC26-07C3-4575-BB4A-F9780D99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9FE5-4779-48CB-A95C-1B7B8487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DB131-E867-4B0D-8674-579B2031F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FF39D-02FC-4536-8E0D-DAEF9AC96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50970-EE34-451E-BF49-09006846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C5EB7-3ADA-456B-9406-C266805F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30729-C3BC-4DCF-9FFE-38BF80A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706A-F092-4003-8AA6-30C594E3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662A8-899A-42DC-B140-E9E87E77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F6B07-7C35-4CD2-9FF0-813DBAEE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AB211-575A-4C87-B13D-AF75B979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4E27B-47EC-4C48-B9B9-74C57F702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74B96-8ACC-495B-8BFB-26AABD61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9D664-2EA3-4C38-99FE-C6B1E2BF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525FC9-C983-4BA1-9AE8-2335B010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BBA0-1AC1-4A4A-BE5E-5A19744F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90885-ECFF-4836-8280-4D0DA4C8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95D93-9B50-4F92-A892-311E7722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B99B2-ED8C-4886-8564-CB80EE25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659A2-AF9A-4347-89F0-3A4D88FD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C3C94-85E1-4E39-90B7-AFBEBF8C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41F96-27EE-4E30-BB1A-FBB2E32F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BCCC-D1F9-455D-9AA7-DB4C30FB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7CE8-6786-4EAD-A547-43BF7278A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87D6A-ECFA-48CE-A478-44427EAE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0E101-06AA-43CC-976D-D49CE8E2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D2110-98C5-4D79-9C8B-1274EC8E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E1305-19DF-48BB-B165-CD6DE1A0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2953-063B-465A-91F1-B78184B7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5214E5-180D-4BEC-B954-BE68D3634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B09F5-4AFE-460F-B081-E77A5B803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D2628-9DD4-469C-AE33-69DEBBE4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956C-06F2-47B1-8D12-897D1231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8AD78-5CD3-49E3-8A1C-92298B71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7188C-E5E7-4AF7-A3FD-8B74A20D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0EFC9-433B-486B-AFFF-22568E41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1DBCC-FB5D-4FBB-BED6-472B784EA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834B-A51A-405F-AC6C-3E9E725AE6E1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2015-80B4-45BE-9380-14CA09C95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CDDDD-FCB9-4480-9E3D-0412A9CA3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12814FB-4841-4317-BF8E-6B16B7E5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154" y="4867036"/>
            <a:ext cx="7009821" cy="16286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2C0D2C-F75E-4D60-A494-DD19F50D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318" y="1554570"/>
            <a:ext cx="1292464" cy="3078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EAFB2-643C-47B1-B3D3-43A15717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20" y="1510145"/>
            <a:ext cx="1291119" cy="357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5310E-8E66-4520-BB90-C9D9317C103B}"/>
              </a:ext>
            </a:extLst>
          </p:cNvPr>
          <p:cNvSpPr txBox="1"/>
          <p:nvPr/>
        </p:nvSpPr>
        <p:spPr>
          <a:xfrm>
            <a:off x="264673" y="187465"/>
            <a:ext cx="1143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656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Congregations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Connected                                                                                                                   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 out to your Executive and Presbytery Officers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F158C-F8A7-4F4F-86FB-7BBC18A34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73" y="308147"/>
            <a:ext cx="3250682" cy="782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D1C795-56D1-4485-AF84-68F0FFE720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4170" r="-1" b="12816"/>
          <a:stretch/>
        </p:blipFill>
        <p:spPr>
          <a:xfrm>
            <a:off x="-1951372" y="5453064"/>
            <a:ext cx="6496677" cy="11858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AB97F7-F7BE-43BF-8747-F1548402A05F}"/>
              </a:ext>
            </a:extLst>
          </p:cNvPr>
          <p:cNvSpPr txBox="1"/>
          <p:nvPr/>
        </p:nvSpPr>
        <p:spPr>
          <a:xfrm>
            <a:off x="5564183" y="4872543"/>
            <a:ext cx="641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9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8B1335-85DB-4335-B8B8-73AC0F7CE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25420" y="1227119"/>
            <a:ext cx="11417822" cy="1150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ADFE6C-FFF7-4F31-9CBD-B26A31F01585}"/>
              </a:ext>
            </a:extLst>
          </p:cNvPr>
          <p:cNvSpPr txBox="1"/>
          <p:nvPr/>
        </p:nvSpPr>
        <p:spPr>
          <a:xfrm>
            <a:off x="1723228" y="1701328"/>
            <a:ext cx="48005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Dr. Tom Harmon,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Executive Presbyter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executivepresbyter@beaverbutler.org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Focuses Presbytery vision and oversees staff and office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Supports Presbytery churches, pastors, and ministries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Encourages development of future church leaders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Engages with community ecumenical partners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C914EE-E660-4C1C-A151-5A16EB76B2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89" t="1" r="5344" b="14620"/>
          <a:stretch/>
        </p:blipFill>
        <p:spPr>
          <a:xfrm>
            <a:off x="385780" y="1716306"/>
            <a:ext cx="1155332" cy="12953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7B7357-8715-4262-BD40-0EB1240E7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80" y="3499636"/>
            <a:ext cx="1247966" cy="13157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02891D-BE99-48AD-A70C-6FFE7E486638}"/>
              </a:ext>
            </a:extLst>
          </p:cNvPr>
          <p:cNvSpPr txBox="1"/>
          <p:nvPr/>
        </p:nvSpPr>
        <p:spPr>
          <a:xfrm>
            <a:off x="1797177" y="3694734"/>
            <a:ext cx="50732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David Byers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Stated Clerk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statedclerk@beaverbutler.org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724-630-1881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Addresses questions of polity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59F4F7-3917-4435-8C0A-FA17DC3CB7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9850" y="3177684"/>
            <a:ext cx="1170773" cy="11972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5A55B5-B084-40E7-A825-CBFC141D3D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9850" y="1695820"/>
            <a:ext cx="1226932" cy="139639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ABD070F-9964-4623-8F56-973797BE8061}"/>
              </a:ext>
            </a:extLst>
          </p:cNvPr>
          <p:cNvSpPr txBox="1"/>
          <p:nvPr/>
        </p:nvSpPr>
        <p:spPr>
          <a:xfrm>
            <a:off x="7842314" y="1695820"/>
            <a:ext cx="496996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James Steiner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Assistant Stated Clerk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assistantclerk@beaverbutler.org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724-579-4507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Records Presbytery meeting minutes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Stated Clerk, Rev. David Byers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4597D4-9402-46AC-A99D-B16C2C7A6540}"/>
              </a:ext>
            </a:extLst>
          </p:cNvPr>
          <p:cNvSpPr txBox="1"/>
          <p:nvPr/>
        </p:nvSpPr>
        <p:spPr>
          <a:xfrm>
            <a:off x="7940213" y="3195572"/>
            <a:ext cx="47043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Elder Lauren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Cesnales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Treasurer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laurencesnales@beaverbutler.org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church treasurer training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churches with financial matters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9D89F-4256-4467-85FC-99162C6EF24D}"/>
              </a:ext>
            </a:extLst>
          </p:cNvPr>
          <p:cNvSpPr txBox="1"/>
          <p:nvPr/>
        </p:nvSpPr>
        <p:spPr>
          <a:xfrm>
            <a:off x="5296690" y="4967068"/>
            <a:ext cx="6474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Administrative Support </a:t>
            </a:r>
          </a:p>
          <a:p>
            <a:pPr marL="0" marR="0" lvl="0" indent="0" algn="ct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Presbytery staff is glad to be of service! </a:t>
            </a:r>
          </a:p>
          <a:p>
            <a:pPr marL="0" marR="0" lvl="0" indent="0" algn="ct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Contact us if you need assistance. </a:t>
            </a:r>
          </a:p>
        </p:txBody>
      </p:sp>
    </p:spTree>
    <p:extLst>
      <p:ext uri="{BB962C8B-B14F-4D97-AF65-F5344CB8AC3E}">
        <p14:creationId xmlns:p14="http://schemas.microsoft.com/office/powerpoint/2010/main" val="92354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712814FB-4841-4317-BF8E-6B16B7E5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136" y="4642365"/>
            <a:ext cx="5992887" cy="1967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2C0D2C-F75E-4D60-A494-DD19F50D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04" y="1488847"/>
            <a:ext cx="1292464" cy="3015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7EAFB2-643C-47B1-B3D3-43A15717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33" y="1417501"/>
            <a:ext cx="1291119" cy="3015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5310E-8E66-4520-BB90-C9D9317C103B}"/>
              </a:ext>
            </a:extLst>
          </p:cNvPr>
          <p:cNvSpPr txBox="1"/>
          <p:nvPr/>
        </p:nvSpPr>
        <p:spPr>
          <a:xfrm>
            <a:off x="264673" y="118559"/>
            <a:ext cx="1143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Congregations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Connected                                                                                                                    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Reach out to your Presbytery Office Staff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F158C-F8A7-4F4F-86FB-7BBC18A34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57" y="160463"/>
            <a:ext cx="3250682" cy="782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D1C795-56D1-4485-AF84-68F0FFE720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4170" r="-1" b="12816"/>
          <a:stretch/>
        </p:blipFill>
        <p:spPr>
          <a:xfrm>
            <a:off x="-1992935" y="5549700"/>
            <a:ext cx="6496677" cy="1185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842D1F-0CE5-4703-AA17-86D4F9FDB6FF}"/>
              </a:ext>
            </a:extLst>
          </p:cNvPr>
          <p:cNvSpPr txBox="1"/>
          <p:nvPr/>
        </p:nvSpPr>
        <p:spPr>
          <a:xfrm>
            <a:off x="1555792" y="1451898"/>
            <a:ext cx="9755599" cy="14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Barbara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Paff</a:t>
            </a:r>
            <a:r>
              <a:rPr kumimoji="0" lang="en-US" sz="15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Secretary to Executive Presbyter, Officers,                                                                                                               Committees and Units, and Office Coordinator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Handles general inquiries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Schedules for Rev. Dr. Harmon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>
                <a:solidFill>
                  <a:prstClr val="black"/>
                </a:solidFill>
              </a:rPr>
              <a:t>Schedules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Meetings at Presbytery 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8F088-EF2A-401E-BBFA-0A3489940D55}"/>
              </a:ext>
            </a:extLst>
          </p:cNvPr>
          <p:cNvSpPr txBox="1"/>
          <p:nvPr/>
        </p:nvSpPr>
        <p:spPr>
          <a:xfrm>
            <a:off x="1583706" y="3083404"/>
            <a:ext cx="5173579" cy="125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ChrisAnn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Goossen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Communications Assistant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chrisanngoossen@beaverbutler.org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Produces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Presbytery Weekly Update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e-newsletters 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Maintains Presbytery website:  beaverbutler.org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Oversees Resource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44780-38BC-4BCF-AFBF-1097C56F505F}"/>
              </a:ext>
            </a:extLst>
          </p:cNvPr>
          <p:cNvSpPr txBox="1"/>
          <p:nvPr/>
        </p:nvSpPr>
        <p:spPr>
          <a:xfrm>
            <a:off x="7719068" y="3036710"/>
            <a:ext cx="5522318" cy="149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Diana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Mermon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Spencer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Youth Leadership                                                    Connection </a:t>
            </a:r>
            <a:r>
              <a:rPr lang="en-US" sz="1553" b="1" kern="0" dirty="0">
                <a:solidFill>
                  <a:prstClr val="black"/>
                </a:solidFill>
              </a:rPr>
              <a:t>Director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dianamermon@beaverbutler.org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412-915-2097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churches to start or maintain youth groups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guidance to youth leaders 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Plans and oversees Presbytery youth events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3B769-7FDF-4424-8065-582575D01C2F}"/>
              </a:ext>
            </a:extLst>
          </p:cNvPr>
          <p:cNvSpPr txBox="1"/>
          <p:nvPr/>
        </p:nvSpPr>
        <p:spPr>
          <a:xfrm>
            <a:off x="7719068" y="1516136"/>
            <a:ext cx="5711551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Elaine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Nucci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Financial Assistant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accounting@beaverbutler.org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Records Per Capita and loan payments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Processes mission donations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Treasurer, Elder Lauren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Cesnales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DD1A0-DF89-4C75-A119-83F4932EB943}"/>
              </a:ext>
            </a:extLst>
          </p:cNvPr>
          <p:cNvSpPr txBox="1"/>
          <p:nvPr/>
        </p:nvSpPr>
        <p:spPr>
          <a:xfrm>
            <a:off x="718139" y="4545991"/>
            <a:ext cx="6162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Stay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Connected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.                                              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Request the weekly e-newsletter!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                                                   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E-mail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ChrisAnn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! </a:t>
            </a:r>
            <a:r>
              <a:rPr lang="en-US" sz="1600" b="1" kern="0" dirty="0">
                <a:solidFill>
                  <a:srgbClr val="B25B7F"/>
                </a:solidFill>
              </a:rPr>
              <a:t>Chrisanngoossen@beaverbutler.org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AB09FD-855C-4E6E-B634-6EB913BE61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7051" r="4794" b="6400"/>
          <a:stretch/>
        </p:blipFill>
        <p:spPr>
          <a:xfrm>
            <a:off x="347457" y="1529247"/>
            <a:ext cx="1088056" cy="1365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57A44B-76DD-409C-B939-F99A17E6F4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00" t="-2934" r="11959" b="22318"/>
          <a:stretch/>
        </p:blipFill>
        <p:spPr>
          <a:xfrm>
            <a:off x="347457" y="2950042"/>
            <a:ext cx="1109294" cy="1411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012A34-9154-4136-81A3-EFBDE61C90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4233" r="19506" b="29587"/>
          <a:stretch/>
        </p:blipFill>
        <p:spPr>
          <a:xfrm>
            <a:off x="6516680" y="3008133"/>
            <a:ext cx="1165266" cy="1379830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6265AB6-C843-4A51-8D68-91FD8B6B6E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11112" r="4997" b="36411"/>
          <a:stretch/>
        </p:blipFill>
        <p:spPr>
          <a:xfrm>
            <a:off x="6522199" y="1560283"/>
            <a:ext cx="1101274" cy="13576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4C1D36-4E62-4783-86C3-0A3BC0722763}"/>
              </a:ext>
            </a:extLst>
          </p:cNvPr>
          <p:cNvSpPr txBox="1"/>
          <p:nvPr/>
        </p:nvSpPr>
        <p:spPr>
          <a:xfrm>
            <a:off x="5611532" y="5767298"/>
            <a:ext cx="6131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more information about Per Capita </a:t>
            </a:r>
          </a:p>
          <a:p>
            <a:pPr marL="0" marR="0" lvl="0" indent="0" algn="ctr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call 724-452-7515 or visit beaverbutler.org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AB97F7-F7BE-43BF-8747-F1548402A05F}"/>
              </a:ext>
            </a:extLst>
          </p:cNvPr>
          <p:cNvSpPr txBox="1"/>
          <p:nvPr/>
        </p:nvSpPr>
        <p:spPr>
          <a:xfrm>
            <a:off x="5564185" y="4778094"/>
            <a:ext cx="6418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Give your share. </a:t>
            </a:r>
          </a:p>
          <a:p>
            <a:pPr marL="0" marR="0" lvl="0" indent="0" algn="ct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606290"/>
              </a:solidFill>
              <a:effectLst/>
              <a:uLnTx/>
              <a:uFillTx/>
            </a:endParaRPr>
          </a:p>
          <a:p>
            <a:pPr marL="0" marR="0" lvl="0" indent="0" algn="ct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Stronger together. Beaver-Butler congregations.  </a:t>
            </a: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286079EF-AB19-4488-A494-24D5DB195F81}"/>
              </a:ext>
            </a:extLst>
          </p:cNvPr>
          <p:cNvSpPr/>
          <p:nvPr/>
        </p:nvSpPr>
        <p:spPr>
          <a:xfrm>
            <a:off x="347457" y="4974454"/>
            <a:ext cx="347457" cy="28546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8B1335-85DB-4335-B8B8-73AC0F7CE8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25420" y="1173392"/>
            <a:ext cx="11417822" cy="1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306</Words>
  <Application>Microsoft Office PowerPoint</Application>
  <PresentationFormat>Widescreen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Readett</dc:creator>
  <cp:lastModifiedBy>Elizabeth Readett</cp:lastModifiedBy>
  <cp:revision>21</cp:revision>
  <dcterms:created xsi:type="dcterms:W3CDTF">2021-02-23T01:59:05Z</dcterms:created>
  <dcterms:modified xsi:type="dcterms:W3CDTF">2021-02-25T01:30:35Z</dcterms:modified>
</cp:coreProperties>
</file>